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Quattrocento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j42fvLM4wIrvVdSddH2Mx7iFSe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>
  <p:cSld name="שקופית כותרת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512838" y="2860524"/>
            <a:ext cx="53364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512838" y="5436961"/>
            <a:ext cx="5336419" cy="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9"/>
          <p:cNvSpPr>
            <a:spLocks noGrp="1"/>
          </p:cNvSpPr>
          <p:nvPr>
            <p:ph type="pic" idx="2"/>
          </p:nvPr>
        </p:nvSpPr>
        <p:spPr>
          <a:xfrm>
            <a:off x="1" y="1311275"/>
            <a:ext cx="3981752" cy="14077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0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 rot="5400000">
            <a:off x="3538121" y="-1517763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455990" y="15643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>
            <a:spLocks noGrp="1"/>
          </p:cNvSpPr>
          <p:nvPr>
            <p:ph type="ctrTitle"/>
          </p:nvPr>
        </p:nvSpPr>
        <p:spPr>
          <a:xfrm>
            <a:off x="512838" y="2860524"/>
            <a:ext cx="53364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subTitle" idx="1"/>
          </p:nvPr>
        </p:nvSpPr>
        <p:spPr>
          <a:xfrm>
            <a:off x="512838" y="5436961"/>
            <a:ext cx="5336419" cy="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42"/>
          <p:cNvSpPr>
            <a:spLocks noGrp="1"/>
          </p:cNvSpPr>
          <p:nvPr>
            <p:ph type="pic" idx="2"/>
          </p:nvPr>
        </p:nvSpPr>
        <p:spPr>
          <a:xfrm>
            <a:off x="1" y="1311275"/>
            <a:ext cx="3981752" cy="14077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6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8" name="Google Shape;128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455990" y="15643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5" name="Google Shape;135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0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0"/>
          <p:cNvSpPr txBox="1">
            <a:spLocks noGrp="1"/>
          </p:cNvSpPr>
          <p:nvPr>
            <p:ph type="body" idx="1"/>
          </p:nvPr>
        </p:nvSpPr>
        <p:spPr>
          <a:xfrm rot="5400000">
            <a:off x="3538121" y="-1517763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455990" y="15643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455990" y="15643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ctrTitle"/>
          </p:nvPr>
        </p:nvSpPr>
        <p:spPr>
          <a:xfrm>
            <a:off x="512837" y="2844915"/>
            <a:ext cx="53364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</a:pPr>
            <a:r>
              <a:rPr lang="fr" sz="4700" b="1" i="0" u="none" baseline="0" dirty="0"/>
              <a:t>VOTRE </a:t>
            </a:r>
            <a:r>
              <a:rPr lang="fr" sz="4400" b="1" i="0" u="none" baseline="0" dirty="0"/>
              <a:t>VIE</a:t>
            </a:r>
            <a:r>
              <a:rPr lang="fr" sz="4700" b="1" i="0" u="none" baseline="0" dirty="0"/>
              <a:t> PRIVÉE EN LIGNE</a:t>
            </a:r>
            <a:endParaRPr sz="4700" dirty="0"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"/>
          </p:nvPr>
        </p:nvSpPr>
        <p:spPr>
          <a:xfrm>
            <a:off x="512838" y="5436961"/>
            <a:ext cx="5336419" cy="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" b="0" i="0" u="none" baseline="0"/>
              <a:t>Mises à jour Cyber Covid-19</a:t>
            </a:r>
            <a:endParaRPr/>
          </a:p>
        </p:txBody>
      </p:sp>
      <p:cxnSp>
        <p:nvCxnSpPr>
          <p:cNvPr id="157" name="Google Shape;157;p22"/>
          <p:cNvCxnSpPr/>
          <p:nvPr/>
        </p:nvCxnSpPr>
        <p:spPr>
          <a:xfrm>
            <a:off x="638175" y="5300663"/>
            <a:ext cx="56197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6445275" y="993845"/>
            <a:ext cx="451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fr" b="1" i="0" u="none" baseline="0" dirty="0">
                <a:solidFill>
                  <a:schemeClr val="lt1"/>
                </a:solidFill>
              </a:rPr>
              <a:t>Quelles sont les nouveautés ?</a:t>
            </a:r>
            <a:endParaRPr dirty="0"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7525365" y="2369631"/>
            <a:ext cx="3433532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fr" sz="2000" b="0" i="0" u="none" baseline="0" dirty="0">
                <a:solidFill>
                  <a:schemeClr val="lt1"/>
                </a:solidFill>
              </a:rPr>
              <a:t>Il existe de fortes chances que vous </a:t>
            </a:r>
            <a:r>
              <a:rPr lang="fr" sz="2000" b="1" i="0" u="none" baseline="0" dirty="0">
                <a:solidFill>
                  <a:schemeClr val="lt1"/>
                </a:solidFill>
              </a:rPr>
              <a:t>communiquiez en ligne beaucoup plus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fr" sz="2000" b="0" i="0" u="none" baseline="0" dirty="0">
                <a:solidFill>
                  <a:schemeClr val="lt1"/>
                </a:solidFill>
              </a:rPr>
              <a:t>Contrairement aux rencontres en face à face ou aux appels téléphoniques, la communication en ligne possède un </a:t>
            </a:r>
            <a:r>
              <a:rPr lang="fr" sz="2000" b="1" i="0" u="none" baseline="0" dirty="0">
                <a:solidFill>
                  <a:schemeClr val="lt1"/>
                </a:solidFill>
              </a:rPr>
              <a:t>enregistrement « intégré »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fr" sz="2000" b="0" i="0" u="none" baseline="0" dirty="0">
                <a:solidFill>
                  <a:schemeClr val="lt1"/>
                </a:solidFill>
              </a:rPr>
              <a:t>Les gens peuvent vous demander de partager des informations personnelles sous de faux prétextes </a:t>
            </a:r>
            <a:endParaRPr dirty="0"/>
          </a:p>
        </p:txBody>
      </p:sp>
      <p:grpSp>
        <p:nvGrpSpPr>
          <p:cNvPr id="164" name="Google Shape;164;p23"/>
          <p:cNvGrpSpPr/>
          <p:nvPr/>
        </p:nvGrpSpPr>
        <p:grpSpPr>
          <a:xfrm>
            <a:off x="6697452" y="2417876"/>
            <a:ext cx="634686" cy="572384"/>
            <a:chOff x="2001838" y="-785813"/>
            <a:chExt cx="517525" cy="466725"/>
          </a:xfrm>
        </p:grpSpPr>
        <p:sp>
          <p:nvSpPr>
            <p:cNvPr id="165" name="Google Shape;165;p23"/>
            <p:cNvSpPr/>
            <p:nvPr/>
          </p:nvSpPr>
          <p:spPr>
            <a:xfrm>
              <a:off x="2001838" y="-785813"/>
              <a:ext cx="517525" cy="466725"/>
            </a:xfrm>
            <a:custGeom>
              <a:avLst/>
              <a:gdLst/>
              <a:ahLst/>
              <a:cxnLst/>
              <a:rect l="l" t="t" r="r" b="b"/>
              <a:pathLst>
                <a:path w="137" h="122" extrusionOk="0">
                  <a:moveTo>
                    <a:pt x="12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5" y="105"/>
                    <a:pt x="11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5" y="118"/>
                    <a:pt x="34" y="119"/>
                    <a:pt x="34" y="120"/>
                  </a:cubicBezTo>
                  <a:cubicBezTo>
                    <a:pt x="34" y="121"/>
                    <a:pt x="35" y="122"/>
                    <a:pt x="36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20"/>
                  </a:cubicBezTo>
                  <a:cubicBezTo>
                    <a:pt x="103" y="119"/>
                    <a:pt x="102" y="118"/>
                    <a:pt x="101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32" y="105"/>
                    <a:pt x="137" y="100"/>
                    <a:pt x="137" y="95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7" y="81"/>
                    <a:pt x="136" y="80"/>
                    <a:pt x="135" y="80"/>
                  </a:cubicBezTo>
                  <a:cubicBezTo>
                    <a:pt x="133" y="80"/>
                    <a:pt x="132" y="81"/>
                    <a:pt x="132" y="82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52"/>
                    <a:pt x="66" y="46"/>
                    <a:pt x="58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19" y="46"/>
                    <a:pt x="13" y="52"/>
                    <a:pt x="13" y="6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30" y="4"/>
                    <a:pt x="132" y="7"/>
                    <a:pt x="132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2"/>
                    <a:pt x="133" y="13"/>
                    <a:pt x="135" y="13"/>
                  </a:cubicBezTo>
                  <a:cubicBezTo>
                    <a:pt x="136" y="13"/>
                    <a:pt x="137" y="12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5"/>
                    <a:pt x="132" y="0"/>
                    <a:pt x="126" y="0"/>
                  </a:cubicBezTo>
                  <a:close/>
                  <a:moveTo>
                    <a:pt x="83" y="118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83" y="105"/>
                    <a:pt x="83" y="105"/>
                    <a:pt x="83" y="105"/>
                  </a:cubicBezTo>
                  <a:lnTo>
                    <a:pt x="83" y="118"/>
                  </a:lnTo>
                  <a:close/>
                  <a:moveTo>
                    <a:pt x="17" y="60"/>
                  </a:moveTo>
                  <a:cubicBezTo>
                    <a:pt x="17" y="55"/>
                    <a:pt x="21" y="50"/>
                    <a:pt x="27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9"/>
                    <a:pt x="42" y="80"/>
                    <a:pt x="43" y="80"/>
                  </a:cubicBezTo>
                  <a:cubicBezTo>
                    <a:pt x="44" y="80"/>
                    <a:pt x="45" y="79"/>
                    <a:pt x="45" y="78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4" y="50"/>
                    <a:pt x="68" y="55"/>
                    <a:pt x="68" y="60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1"/>
                    <a:pt x="59" y="60"/>
                    <a:pt x="58" y="60"/>
                  </a:cubicBezTo>
                  <a:cubicBezTo>
                    <a:pt x="57" y="60"/>
                    <a:pt x="56" y="61"/>
                    <a:pt x="56" y="62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1"/>
                    <a:pt x="28" y="60"/>
                    <a:pt x="27" y="60"/>
                  </a:cubicBezTo>
                  <a:cubicBezTo>
                    <a:pt x="26" y="60"/>
                    <a:pt x="25" y="61"/>
                    <a:pt x="25" y="62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17" y="88"/>
                    <a:pt x="17" y="88"/>
                    <a:pt x="17" y="88"/>
                  </a:cubicBezTo>
                  <a:lnTo>
                    <a:pt x="17" y="60"/>
                  </a:lnTo>
                  <a:close/>
                  <a:moveTo>
                    <a:pt x="15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8"/>
                    <a:pt x="130" y="101"/>
                    <a:pt x="126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7" y="101"/>
                    <a:pt x="4" y="98"/>
                    <a:pt x="4" y="95"/>
                  </a:cubicBezTo>
                  <a:cubicBezTo>
                    <a:pt x="4" y="92"/>
                    <a:pt x="4" y="92"/>
                    <a:pt x="4" y="92"/>
                  </a:cubicBezTo>
                  <a:lnTo>
                    <a:pt x="15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2116138" y="-728663"/>
              <a:ext cx="93662" cy="100012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3"/>
                  </a:moveTo>
                  <a:cubicBezTo>
                    <a:pt x="0" y="20"/>
                    <a:pt x="5" y="26"/>
                    <a:pt x="12" y="26"/>
                  </a:cubicBezTo>
                  <a:cubicBezTo>
                    <a:pt x="19" y="26"/>
                    <a:pt x="25" y="20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lose/>
                  <a:moveTo>
                    <a:pt x="21" y="13"/>
                  </a:moveTo>
                  <a:cubicBezTo>
                    <a:pt x="21" y="18"/>
                    <a:pt x="17" y="21"/>
                    <a:pt x="12" y="21"/>
                  </a:cubicBezTo>
                  <a:cubicBezTo>
                    <a:pt x="7" y="21"/>
                    <a:pt x="4" y="18"/>
                    <a:pt x="4" y="13"/>
                  </a:cubicBezTo>
                  <a:cubicBezTo>
                    <a:pt x="4" y="8"/>
                    <a:pt x="7" y="4"/>
                    <a:pt x="12" y="4"/>
                  </a:cubicBezTo>
                  <a:cubicBezTo>
                    <a:pt x="17" y="4"/>
                    <a:pt x="21" y="8"/>
                    <a:pt x="2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2259013" y="-712788"/>
              <a:ext cx="260350" cy="206375"/>
            </a:xfrm>
            <a:custGeom>
              <a:avLst/>
              <a:gdLst/>
              <a:ahLst/>
              <a:cxnLst/>
              <a:rect l="l" t="t" r="r" b="b"/>
              <a:pathLst>
                <a:path w="69" h="54" extrusionOk="0">
                  <a:moveTo>
                    <a:pt x="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3" y="3"/>
                    <a:pt x="13" y="7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3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52"/>
                    <a:pt x="16" y="54"/>
                    <a:pt x="19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6" y="54"/>
                    <a:pt x="69" y="52"/>
                    <a:pt x="69" y="48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4" y="48"/>
                  </a:moveTo>
                  <a:cubicBezTo>
                    <a:pt x="64" y="49"/>
                    <a:pt x="63" y="50"/>
                    <a:pt x="62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7" y="49"/>
                    <a:pt x="17" y="4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0"/>
                    <a:pt x="16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8" y="4"/>
                    <a:pt x="19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6"/>
                    <a:pt x="64" y="7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2352675" y="-663575"/>
              <a:ext cx="117475" cy="15875"/>
            </a:xfrm>
            <a:custGeom>
              <a:avLst/>
              <a:gdLst/>
              <a:ahLst/>
              <a:cxnLst/>
              <a:rect l="l" t="t" r="r" b="b"/>
              <a:pathLst>
                <a:path w="31" h="4" extrusionOk="0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1" y="3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2352675" y="-617538"/>
              <a:ext cx="117475" cy="15875"/>
            </a:xfrm>
            <a:custGeom>
              <a:avLst/>
              <a:gdLst/>
              <a:ahLst/>
              <a:cxnLst/>
              <a:rect l="l" t="t" r="r" b="b"/>
              <a:pathLst>
                <a:path w="31" h="4" extrusionOk="0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1" y="4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2352675" y="-566738"/>
              <a:ext cx="79375" cy="14287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1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3"/>
          <p:cNvGrpSpPr/>
          <p:nvPr/>
        </p:nvGrpSpPr>
        <p:grpSpPr>
          <a:xfrm>
            <a:off x="6697452" y="5496044"/>
            <a:ext cx="739816" cy="675568"/>
            <a:chOff x="4756150" y="-731838"/>
            <a:chExt cx="603250" cy="550862"/>
          </a:xfrm>
        </p:grpSpPr>
        <p:sp>
          <p:nvSpPr>
            <p:cNvPr id="172" name="Google Shape;172;p23"/>
            <p:cNvSpPr/>
            <p:nvPr/>
          </p:nvSpPr>
          <p:spPr>
            <a:xfrm>
              <a:off x="4756150" y="-731838"/>
              <a:ext cx="603250" cy="550862"/>
            </a:xfrm>
            <a:custGeom>
              <a:avLst/>
              <a:gdLst/>
              <a:ahLst/>
              <a:cxnLst/>
              <a:rect l="l" t="t" r="r" b="b"/>
              <a:pathLst>
                <a:path w="160" h="144" extrusionOk="0">
                  <a:moveTo>
                    <a:pt x="156" y="50"/>
                  </a:moveTo>
                  <a:cubicBezTo>
                    <a:pt x="156" y="46"/>
                    <a:pt x="153" y="42"/>
                    <a:pt x="150" y="40"/>
                  </a:cubicBezTo>
                  <a:cubicBezTo>
                    <a:pt x="138" y="35"/>
                    <a:pt x="122" y="32"/>
                    <a:pt x="105" y="32"/>
                  </a:cubicBezTo>
                  <a:cubicBezTo>
                    <a:pt x="105" y="28"/>
                    <a:pt x="105" y="24"/>
                    <a:pt x="105" y="21"/>
                  </a:cubicBezTo>
                  <a:cubicBezTo>
                    <a:pt x="104" y="17"/>
                    <a:pt x="102" y="13"/>
                    <a:pt x="98" y="11"/>
                  </a:cubicBezTo>
                  <a:cubicBezTo>
                    <a:pt x="75" y="0"/>
                    <a:pt x="33" y="0"/>
                    <a:pt x="11" y="11"/>
                  </a:cubicBezTo>
                  <a:cubicBezTo>
                    <a:pt x="7" y="13"/>
                    <a:pt x="4" y="17"/>
                    <a:pt x="4" y="21"/>
                  </a:cubicBezTo>
                  <a:cubicBezTo>
                    <a:pt x="2" y="35"/>
                    <a:pt x="0" y="84"/>
                    <a:pt x="41" y="116"/>
                  </a:cubicBezTo>
                  <a:cubicBezTo>
                    <a:pt x="45" y="119"/>
                    <a:pt x="50" y="120"/>
                    <a:pt x="54" y="120"/>
                  </a:cubicBezTo>
                  <a:cubicBezTo>
                    <a:pt x="59" y="120"/>
                    <a:pt x="63" y="119"/>
                    <a:pt x="67" y="116"/>
                  </a:cubicBezTo>
                  <a:cubicBezTo>
                    <a:pt x="69" y="115"/>
                    <a:pt x="70" y="113"/>
                    <a:pt x="72" y="112"/>
                  </a:cubicBezTo>
                  <a:cubicBezTo>
                    <a:pt x="77" y="122"/>
                    <a:pt x="85" y="131"/>
                    <a:pt x="96" y="140"/>
                  </a:cubicBezTo>
                  <a:cubicBezTo>
                    <a:pt x="100" y="142"/>
                    <a:pt x="104" y="144"/>
                    <a:pt x="108" y="144"/>
                  </a:cubicBezTo>
                  <a:cubicBezTo>
                    <a:pt x="113" y="144"/>
                    <a:pt x="117" y="142"/>
                    <a:pt x="121" y="140"/>
                  </a:cubicBezTo>
                  <a:cubicBezTo>
                    <a:pt x="160" y="110"/>
                    <a:pt x="158" y="63"/>
                    <a:pt x="156" y="50"/>
                  </a:cubicBezTo>
                  <a:close/>
                  <a:moveTo>
                    <a:pt x="64" y="112"/>
                  </a:moveTo>
                  <a:cubicBezTo>
                    <a:pt x="58" y="117"/>
                    <a:pt x="50" y="117"/>
                    <a:pt x="44" y="112"/>
                  </a:cubicBezTo>
                  <a:cubicBezTo>
                    <a:pt x="5" y="82"/>
                    <a:pt x="7" y="35"/>
                    <a:pt x="8" y="22"/>
                  </a:cubicBezTo>
                  <a:cubicBezTo>
                    <a:pt x="9" y="19"/>
                    <a:pt x="10" y="17"/>
                    <a:pt x="13" y="16"/>
                  </a:cubicBezTo>
                  <a:cubicBezTo>
                    <a:pt x="23" y="10"/>
                    <a:pt x="39" y="8"/>
                    <a:pt x="54" y="8"/>
                  </a:cubicBezTo>
                  <a:cubicBezTo>
                    <a:pt x="70" y="8"/>
                    <a:pt x="85" y="10"/>
                    <a:pt x="96" y="16"/>
                  </a:cubicBezTo>
                  <a:cubicBezTo>
                    <a:pt x="98" y="17"/>
                    <a:pt x="100" y="19"/>
                    <a:pt x="100" y="22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2" y="35"/>
                    <a:pt x="104" y="82"/>
                    <a:pt x="64" y="112"/>
                  </a:cubicBezTo>
                  <a:close/>
                  <a:moveTo>
                    <a:pt x="118" y="136"/>
                  </a:moveTo>
                  <a:cubicBezTo>
                    <a:pt x="112" y="140"/>
                    <a:pt x="104" y="140"/>
                    <a:pt x="99" y="136"/>
                  </a:cubicBezTo>
                  <a:cubicBezTo>
                    <a:pt x="88" y="128"/>
                    <a:pt x="81" y="118"/>
                    <a:pt x="75" y="109"/>
                  </a:cubicBezTo>
                  <a:cubicBezTo>
                    <a:pt x="100" y="86"/>
                    <a:pt x="105" y="56"/>
                    <a:pt x="105" y="37"/>
                  </a:cubicBezTo>
                  <a:cubicBezTo>
                    <a:pt x="121" y="37"/>
                    <a:pt x="137" y="39"/>
                    <a:pt x="148" y="44"/>
                  </a:cubicBezTo>
                  <a:cubicBezTo>
                    <a:pt x="150" y="46"/>
                    <a:pt x="151" y="48"/>
                    <a:pt x="152" y="50"/>
                  </a:cubicBezTo>
                  <a:cubicBezTo>
                    <a:pt x="153" y="63"/>
                    <a:pt x="155" y="108"/>
                    <a:pt x="118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5194300" y="-517525"/>
              <a:ext cx="101600" cy="7302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6" y="2"/>
                  </a:moveTo>
                  <a:cubicBezTo>
                    <a:pt x="9" y="0"/>
                    <a:pt x="2" y="4"/>
                    <a:pt x="0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3" y="14"/>
                    <a:pt x="5" y="13"/>
                    <a:pt x="5" y="12"/>
                  </a:cubicBezTo>
                  <a:cubicBezTo>
                    <a:pt x="6" y="8"/>
                    <a:pt x="10" y="5"/>
                    <a:pt x="15" y="6"/>
                  </a:cubicBezTo>
                  <a:cubicBezTo>
                    <a:pt x="19" y="7"/>
                    <a:pt x="21" y="12"/>
                    <a:pt x="20" y="16"/>
                  </a:cubicBezTo>
                  <a:cubicBezTo>
                    <a:pt x="20" y="17"/>
                    <a:pt x="21" y="19"/>
                    <a:pt x="22" y="19"/>
                  </a:cubicBezTo>
                  <a:cubicBezTo>
                    <a:pt x="22" y="19"/>
                    <a:pt x="22" y="19"/>
                    <a:pt x="23" y="19"/>
                  </a:cubicBezTo>
                  <a:cubicBezTo>
                    <a:pt x="24" y="19"/>
                    <a:pt x="25" y="18"/>
                    <a:pt x="25" y="17"/>
                  </a:cubicBezTo>
                  <a:cubicBezTo>
                    <a:pt x="27" y="11"/>
                    <a:pt x="23" y="4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5087938" y="-338138"/>
              <a:ext cx="153987" cy="46037"/>
            </a:xfrm>
            <a:custGeom>
              <a:avLst/>
              <a:gdLst/>
              <a:ahLst/>
              <a:cxnLst/>
              <a:rect l="l" t="t" r="r" b="b"/>
              <a:pathLst>
                <a:path w="41" h="12" extrusionOk="0">
                  <a:moveTo>
                    <a:pt x="36" y="1"/>
                  </a:moveTo>
                  <a:cubicBezTo>
                    <a:pt x="27" y="10"/>
                    <a:pt x="13" y="10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6" y="9"/>
                    <a:pt x="13" y="12"/>
                    <a:pt x="20" y="12"/>
                  </a:cubicBezTo>
                  <a:cubicBezTo>
                    <a:pt x="27" y="12"/>
                    <a:pt x="34" y="9"/>
                    <a:pt x="40" y="4"/>
                  </a:cubicBezTo>
                  <a:cubicBezTo>
                    <a:pt x="41" y="3"/>
                    <a:pt x="41" y="2"/>
                    <a:pt x="40" y="1"/>
                  </a:cubicBezTo>
                  <a:cubicBezTo>
                    <a:pt x="39" y="0"/>
                    <a:pt x="37" y="0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5148263" y="-449263"/>
              <a:ext cx="46037" cy="88900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2" y="23"/>
                  </a:moveTo>
                  <a:cubicBezTo>
                    <a:pt x="6" y="23"/>
                    <a:pt x="8" y="21"/>
                    <a:pt x="9" y="20"/>
                  </a:cubicBezTo>
                  <a:cubicBezTo>
                    <a:pt x="12" y="14"/>
                    <a:pt x="9" y="6"/>
                    <a:pt x="6" y="2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5" y="9"/>
                    <a:pt x="6" y="15"/>
                    <a:pt x="5" y="17"/>
                  </a:cubicBezTo>
                  <a:cubicBezTo>
                    <a:pt x="5" y="18"/>
                    <a:pt x="4" y="18"/>
                    <a:pt x="2" y="18"/>
                  </a:cubicBezTo>
                  <a:cubicBezTo>
                    <a:pt x="1" y="18"/>
                    <a:pt x="0" y="19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4989513" y="-612775"/>
              <a:ext cx="103187" cy="682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1" y="17"/>
                  </a:moveTo>
                  <a:cubicBezTo>
                    <a:pt x="12" y="17"/>
                    <a:pt x="13" y="18"/>
                    <a:pt x="14" y="18"/>
                  </a:cubicBezTo>
                  <a:cubicBezTo>
                    <a:pt x="16" y="18"/>
                    <a:pt x="19" y="17"/>
                    <a:pt x="20" y="16"/>
                  </a:cubicBezTo>
                  <a:cubicBezTo>
                    <a:pt x="23" y="14"/>
                    <a:pt x="25" y="11"/>
                    <a:pt x="26" y="8"/>
                  </a:cubicBezTo>
                  <a:cubicBezTo>
                    <a:pt x="27" y="7"/>
                    <a:pt x="26" y="6"/>
                    <a:pt x="25" y="5"/>
                  </a:cubicBezTo>
                  <a:cubicBezTo>
                    <a:pt x="23" y="5"/>
                    <a:pt x="22" y="6"/>
                    <a:pt x="22" y="7"/>
                  </a:cubicBezTo>
                  <a:cubicBezTo>
                    <a:pt x="21" y="11"/>
                    <a:pt x="16" y="14"/>
                    <a:pt x="12" y="13"/>
                  </a:cubicBezTo>
                  <a:cubicBezTo>
                    <a:pt x="8" y="11"/>
                    <a:pt x="5" y="7"/>
                    <a:pt x="6" y="3"/>
                  </a:cubicBezTo>
                  <a:cubicBezTo>
                    <a:pt x="7" y="2"/>
                    <a:pt x="6" y="0"/>
                    <a:pt x="5" y="0"/>
                  </a:cubicBezTo>
                  <a:cubicBezTo>
                    <a:pt x="4" y="0"/>
                    <a:pt x="2" y="0"/>
                    <a:pt x="2" y="2"/>
                  </a:cubicBezTo>
                  <a:cubicBezTo>
                    <a:pt x="0" y="8"/>
                    <a:pt x="4" y="15"/>
                    <a:pt x="11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835525" y="-612775"/>
              <a:ext cx="98425" cy="68262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23" y="11"/>
                  </a:moveTo>
                  <a:cubicBezTo>
                    <a:pt x="25" y="8"/>
                    <a:pt x="26" y="5"/>
                    <a:pt x="25" y="2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0"/>
                    <a:pt x="20" y="2"/>
                    <a:pt x="20" y="3"/>
                  </a:cubicBezTo>
                  <a:cubicBezTo>
                    <a:pt x="21" y="5"/>
                    <a:pt x="20" y="7"/>
                    <a:pt x="19" y="9"/>
                  </a:cubicBezTo>
                  <a:cubicBezTo>
                    <a:pt x="18" y="11"/>
                    <a:pt x="17" y="12"/>
                    <a:pt x="15" y="13"/>
                  </a:cubicBezTo>
                  <a:cubicBezTo>
                    <a:pt x="13" y="13"/>
                    <a:pt x="10" y="13"/>
                    <a:pt x="9" y="12"/>
                  </a:cubicBezTo>
                  <a:cubicBezTo>
                    <a:pt x="7" y="11"/>
                    <a:pt x="5" y="9"/>
                    <a:pt x="5" y="7"/>
                  </a:cubicBezTo>
                  <a:cubicBezTo>
                    <a:pt x="5" y="6"/>
                    <a:pt x="3" y="5"/>
                    <a:pt x="2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1" y="11"/>
                    <a:pt x="3" y="14"/>
                    <a:pt x="6" y="16"/>
                  </a:cubicBezTo>
                  <a:cubicBezTo>
                    <a:pt x="8" y="17"/>
                    <a:pt x="10" y="18"/>
                    <a:pt x="13" y="18"/>
                  </a:cubicBezTo>
                  <a:cubicBezTo>
                    <a:pt x="14" y="18"/>
                    <a:pt x="15" y="17"/>
                    <a:pt x="16" y="17"/>
                  </a:cubicBezTo>
                  <a:cubicBezTo>
                    <a:pt x="19" y="16"/>
                    <a:pt x="22" y="14"/>
                    <a:pt x="2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884738" y="-441325"/>
              <a:ext cx="150812" cy="46037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20" y="0"/>
                  </a:moveTo>
                  <a:cubicBezTo>
                    <a:pt x="13" y="0"/>
                    <a:pt x="6" y="3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3" y="12"/>
                    <a:pt x="4" y="12"/>
                    <a:pt x="4" y="11"/>
                  </a:cubicBezTo>
                  <a:cubicBezTo>
                    <a:pt x="8" y="7"/>
                    <a:pt x="14" y="5"/>
                    <a:pt x="20" y="5"/>
                  </a:cubicBezTo>
                  <a:cubicBezTo>
                    <a:pt x="26" y="5"/>
                    <a:pt x="32" y="7"/>
                    <a:pt x="36" y="11"/>
                  </a:cubicBezTo>
                  <a:cubicBezTo>
                    <a:pt x="37" y="12"/>
                    <a:pt x="39" y="12"/>
                    <a:pt x="40" y="11"/>
                  </a:cubicBezTo>
                  <a:cubicBezTo>
                    <a:pt x="40" y="10"/>
                    <a:pt x="40" y="9"/>
                    <a:pt x="40" y="8"/>
                  </a:cubicBezTo>
                  <a:cubicBezTo>
                    <a:pt x="34" y="3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933950" y="-555625"/>
              <a:ext cx="44450" cy="84137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9" y="22"/>
                  </a:moveTo>
                  <a:cubicBezTo>
                    <a:pt x="11" y="22"/>
                    <a:pt x="12" y="21"/>
                    <a:pt x="12" y="20"/>
                  </a:cubicBezTo>
                  <a:cubicBezTo>
                    <a:pt x="12" y="19"/>
                    <a:pt x="11" y="18"/>
                    <a:pt x="9" y="18"/>
                  </a:cubicBezTo>
                  <a:cubicBezTo>
                    <a:pt x="7" y="18"/>
                    <a:pt x="7" y="17"/>
                    <a:pt x="7" y="16"/>
                  </a:cubicBezTo>
                  <a:cubicBezTo>
                    <a:pt x="5" y="14"/>
                    <a:pt x="7" y="8"/>
                    <a:pt x="9" y="4"/>
                  </a:cubicBezTo>
                  <a:cubicBezTo>
                    <a:pt x="10" y="2"/>
                    <a:pt x="10" y="1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3" y="5"/>
                    <a:pt x="0" y="14"/>
                    <a:pt x="3" y="19"/>
                  </a:cubicBezTo>
                  <a:cubicBezTo>
                    <a:pt x="4" y="20"/>
                    <a:pt x="5" y="22"/>
                    <a:pt x="9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23"/>
          <p:cNvGrpSpPr/>
          <p:nvPr/>
        </p:nvGrpSpPr>
        <p:grpSpPr>
          <a:xfrm>
            <a:off x="6712210" y="3587934"/>
            <a:ext cx="623002" cy="638578"/>
            <a:chOff x="9391650" y="-682625"/>
            <a:chExt cx="508000" cy="520700"/>
          </a:xfrm>
        </p:grpSpPr>
        <p:sp>
          <p:nvSpPr>
            <p:cNvPr id="181" name="Google Shape;181;p23"/>
            <p:cNvSpPr/>
            <p:nvPr/>
          </p:nvSpPr>
          <p:spPr>
            <a:xfrm>
              <a:off x="9391650" y="-682625"/>
              <a:ext cx="508000" cy="52070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125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5" y="0"/>
                    <a:pt x="41" y="5"/>
                    <a:pt x="41" y="1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69"/>
                    <a:pt x="0" y="7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6" y="135"/>
                    <a:pt x="76" y="136"/>
                    <a:pt x="77" y="136"/>
                  </a:cubicBezTo>
                  <a:cubicBezTo>
                    <a:pt x="77" y="136"/>
                    <a:pt x="78" y="135"/>
                    <a:pt x="78" y="135"/>
                  </a:cubicBezTo>
                  <a:cubicBezTo>
                    <a:pt x="79" y="135"/>
                    <a:pt x="79" y="134"/>
                    <a:pt x="79" y="133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0" y="120"/>
                    <a:pt x="95" y="116"/>
                    <a:pt x="95" y="110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125" y="92"/>
                    <a:pt x="125" y="92"/>
                    <a:pt x="125" y="92"/>
                  </a:cubicBezTo>
                  <a:cubicBezTo>
                    <a:pt x="131" y="92"/>
                    <a:pt x="135" y="87"/>
                    <a:pt x="135" y="81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5"/>
                    <a:pt x="131" y="0"/>
                    <a:pt x="125" y="0"/>
                  </a:cubicBezTo>
                  <a:close/>
                  <a:moveTo>
                    <a:pt x="90" y="110"/>
                  </a:moveTo>
                  <a:cubicBezTo>
                    <a:pt x="90" y="113"/>
                    <a:pt x="88" y="116"/>
                    <a:pt x="84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5" y="117"/>
                    <a:pt x="75" y="11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7" y="116"/>
                    <a:pt x="4" y="113"/>
                    <a:pt x="4" y="11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1"/>
                    <a:pt x="7" y="68"/>
                    <a:pt x="1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7"/>
                    <a:pt x="45" y="92"/>
                    <a:pt x="51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6"/>
                    <a:pt x="57" y="107"/>
                    <a:pt x="57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90" y="92"/>
                    <a:pt x="90" y="92"/>
                    <a:pt x="90" y="92"/>
                  </a:cubicBezTo>
                  <a:lnTo>
                    <a:pt x="90" y="110"/>
                  </a:lnTo>
                  <a:close/>
                  <a:moveTo>
                    <a:pt x="131" y="81"/>
                  </a:moveTo>
                  <a:cubicBezTo>
                    <a:pt x="131" y="85"/>
                    <a:pt x="128" y="88"/>
                    <a:pt x="125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8" y="88"/>
                    <a:pt x="78" y="88"/>
                    <a:pt x="77" y="88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8"/>
                    <a:pt x="59" y="88"/>
                    <a:pt x="58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48" y="88"/>
                    <a:pt x="45" y="85"/>
                    <a:pt x="45" y="8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7"/>
                    <a:pt x="48" y="5"/>
                    <a:pt x="51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8" y="5"/>
                    <a:pt x="131" y="7"/>
                    <a:pt x="131" y="11"/>
                  </a:cubicBezTo>
                  <a:lnTo>
                    <a:pt x="131" y="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9605963" y="-625475"/>
              <a:ext cx="233362" cy="23812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8"/>
                  </a:moveTo>
                  <a:cubicBezTo>
                    <a:pt x="16" y="58"/>
                    <a:pt x="4" y="46"/>
                    <a:pt x="4" y="31"/>
                  </a:cubicBezTo>
                  <a:cubicBezTo>
                    <a:pt x="4" y="16"/>
                    <a:pt x="16" y="4"/>
                    <a:pt x="31" y="4"/>
                  </a:cubicBezTo>
                  <a:cubicBezTo>
                    <a:pt x="46" y="4"/>
                    <a:pt x="58" y="16"/>
                    <a:pt x="58" y="31"/>
                  </a:cubicBezTo>
                  <a:cubicBezTo>
                    <a:pt x="58" y="46"/>
                    <a:pt x="46" y="58"/>
                    <a:pt x="31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9691688" y="-571500"/>
              <a:ext cx="90487" cy="130175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4"/>
                    <a:pt x="1" y="34"/>
                  </a:cubicBezTo>
                  <a:cubicBezTo>
                    <a:pt x="1" y="34"/>
                    <a:pt x="1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6"/>
                    <a:pt x="24" y="16"/>
                    <a:pt x="24" y="15"/>
                  </a:cubicBezTo>
                  <a:lnTo>
                    <a:pt x="3" y="0"/>
                  </a:lnTo>
                  <a:close/>
                  <a:moveTo>
                    <a:pt x="4" y="28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9391650" y="-682625"/>
              <a:ext cx="115887" cy="19050"/>
            </a:xfrm>
            <a:custGeom>
              <a:avLst/>
              <a:gdLst/>
              <a:ahLst/>
              <a:cxnLst/>
              <a:rect l="l" t="t" r="r" b="b"/>
              <a:pathLst>
                <a:path w="31" h="5" extrusionOk="0">
                  <a:moveTo>
                    <a:pt x="2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30" y="5"/>
                    <a:pt x="31" y="4"/>
                    <a:pt x="31" y="3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9413875" y="-620713"/>
              <a:ext cx="93662" cy="19050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2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4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9436100" y="-560388"/>
              <a:ext cx="71437" cy="15875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4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9458325" y="-498475"/>
              <a:ext cx="49212" cy="15875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6564665" y="1581532"/>
            <a:ext cx="45136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fr" b="1" i="0" u="none" baseline="0">
                <a:solidFill>
                  <a:schemeClr val="lt1"/>
                </a:solidFill>
              </a:rPr>
              <a:t>Qu'est-ce que cela signifie pour moi ?</a:t>
            </a:r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7525364" y="3119167"/>
            <a:ext cx="3291177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fr" sz="2000" b="0" i="0" u="none" baseline="0">
                <a:solidFill>
                  <a:schemeClr val="lt1"/>
                </a:solidFill>
              </a:rPr>
              <a:t>Ce que vous dites ou écrivez pourrait bien être documenté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fr" sz="2000" b="0" i="0" u="none" baseline="0">
                <a:solidFill>
                  <a:schemeClr val="lt1"/>
                </a:solidFill>
              </a:rPr>
              <a:t>Toutes les demandes ne </a:t>
            </a:r>
            <a:br>
              <a:rPr lang="fr" sz="2000">
                <a:solidFill>
                  <a:schemeClr val="lt1"/>
                </a:solidFill>
              </a:rPr>
            </a:br>
            <a:r>
              <a:rPr lang="fr" sz="2000" b="0" i="0" u="none" baseline="0">
                <a:solidFill>
                  <a:schemeClr val="lt1"/>
                </a:solidFill>
              </a:rPr>
              <a:t>sont pas légitimes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fr" sz="2000" b="0" i="0" u="none" baseline="0">
                <a:solidFill>
                  <a:schemeClr val="lt1"/>
                </a:solidFill>
              </a:rPr>
              <a:t>Vous devez perfectionner </a:t>
            </a:r>
            <a:br>
              <a:rPr lang="fr" sz="2000">
                <a:solidFill>
                  <a:schemeClr val="lt1"/>
                </a:solidFill>
              </a:rPr>
            </a:br>
            <a:r>
              <a:rPr lang="fr" sz="2000" b="0" i="0" u="none" baseline="0">
                <a:solidFill>
                  <a:schemeClr val="lt1"/>
                </a:solidFill>
              </a:rPr>
              <a:t>vos compétences en matière de confidentialité</a:t>
            </a:r>
            <a:endParaRPr/>
          </a:p>
        </p:txBody>
      </p:sp>
      <p:grpSp>
        <p:nvGrpSpPr>
          <p:cNvPr id="194" name="Google Shape;194;p24"/>
          <p:cNvGrpSpPr/>
          <p:nvPr/>
        </p:nvGrpSpPr>
        <p:grpSpPr>
          <a:xfrm>
            <a:off x="6703690" y="3169072"/>
            <a:ext cx="523875" cy="539283"/>
            <a:chOff x="4848225" y="-1055688"/>
            <a:chExt cx="1349375" cy="1389063"/>
          </a:xfrm>
        </p:grpSpPr>
        <p:sp>
          <p:nvSpPr>
            <p:cNvPr id="195" name="Google Shape;195;p24"/>
            <p:cNvSpPr/>
            <p:nvPr/>
          </p:nvSpPr>
          <p:spPr>
            <a:xfrm>
              <a:off x="5141913" y="-563563"/>
              <a:ext cx="41275" cy="41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729288" y="-563563"/>
              <a:ext cx="42863" cy="41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141913" y="3175"/>
              <a:ext cx="41275" cy="41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141913" y="-874713"/>
              <a:ext cx="312738" cy="42863"/>
            </a:xfrm>
            <a:custGeom>
              <a:avLst/>
              <a:gdLst/>
              <a:ahLst/>
              <a:cxnLst/>
              <a:rect l="l" t="t" r="r" b="b"/>
              <a:pathLst>
                <a:path w="83" h="11" extrusionOk="0">
                  <a:moveTo>
                    <a:pt x="83" y="6"/>
                  </a:moveTo>
                  <a:cubicBezTo>
                    <a:pt x="83" y="3"/>
                    <a:pt x="81" y="0"/>
                    <a:pt x="7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1" y="11"/>
                    <a:pt x="83" y="9"/>
                    <a:pt x="83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372100" y="-727075"/>
              <a:ext cx="252413" cy="42863"/>
            </a:xfrm>
            <a:custGeom>
              <a:avLst/>
              <a:gdLst/>
              <a:ahLst/>
              <a:cxnLst/>
              <a:rect l="l" t="t" r="r" b="b"/>
              <a:pathLst>
                <a:path w="67" h="11" extrusionOk="0">
                  <a:moveTo>
                    <a:pt x="6" y="11"/>
                  </a:moveTo>
                  <a:cubicBezTo>
                    <a:pt x="61" y="11"/>
                    <a:pt x="61" y="11"/>
                    <a:pt x="61" y="11"/>
                  </a:cubicBezTo>
                  <a:cubicBezTo>
                    <a:pt x="65" y="11"/>
                    <a:pt x="67" y="9"/>
                    <a:pt x="67" y="6"/>
                  </a:cubicBezTo>
                  <a:cubicBezTo>
                    <a:pt x="67" y="3"/>
                    <a:pt x="65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5141913" y="-727075"/>
              <a:ext cx="166688" cy="42863"/>
            </a:xfrm>
            <a:custGeom>
              <a:avLst/>
              <a:gdLst/>
              <a:ahLst/>
              <a:cxnLst/>
              <a:rect l="l" t="t" r="r" b="b"/>
              <a:pathLst>
                <a:path w="44" h="11" extrusionOk="0">
                  <a:moveTo>
                    <a:pt x="44" y="6"/>
                  </a:moveTo>
                  <a:cubicBezTo>
                    <a:pt x="44" y="3"/>
                    <a:pt x="42" y="0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2" y="11"/>
                    <a:pt x="44" y="9"/>
                    <a:pt x="4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4848225" y="-1055688"/>
              <a:ext cx="1349375" cy="1389063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340" y="175"/>
                  </a:moveTo>
                  <a:cubicBezTo>
                    <a:pt x="238" y="175"/>
                    <a:pt x="238" y="175"/>
                    <a:pt x="238" y="175"/>
                  </a:cubicBezTo>
                  <a:cubicBezTo>
                    <a:pt x="225" y="145"/>
                    <a:pt x="196" y="124"/>
                    <a:pt x="161" y="124"/>
                  </a:cubicBezTo>
                  <a:cubicBezTo>
                    <a:pt x="115" y="124"/>
                    <a:pt x="78" y="161"/>
                    <a:pt x="78" y="207"/>
                  </a:cubicBezTo>
                  <a:cubicBezTo>
                    <a:pt x="78" y="253"/>
                    <a:pt x="115" y="291"/>
                    <a:pt x="161" y="291"/>
                  </a:cubicBezTo>
                  <a:cubicBezTo>
                    <a:pt x="179" y="291"/>
                    <a:pt x="195" y="285"/>
                    <a:pt x="208" y="276"/>
                  </a:cubicBezTo>
                  <a:cubicBezTo>
                    <a:pt x="208" y="314"/>
                    <a:pt x="208" y="314"/>
                    <a:pt x="208" y="314"/>
                  </a:cubicBezTo>
                  <a:cubicBezTo>
                    <a:pt x="208" y="324"/>
                    <a:pt x="216" y="332"/>
                    <a:pt x="225" y="332"/>
                  </a:cubicBezTo>
                  <a:cubicBezTo>
                    <a:pt x="242" y="332"/>
                    <a:pt x="242" y="332"/>
                    <a:pt x="242" y="332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11" y="355"/>
                    <a:pt x="11" y="355"/>
                    <a:pt x="11" y="35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5" y="329"/>
                    <a:pt x="38" y="332"/>
                    <a:pt x="41" y="332"/>
                  </a:cubicBezTo>
                  <a:cubicBezTo>
                    <a:pt x="187" y="332"/>
                    <a:pt x="187" y="332"/>
                    <a:pt x="187" y="332"/>
                  </a:cubicBezTo>
                  <a:cubicBezTo>
                    <a:pt x="190" y="332"/>
                    <a:pt x="192" y="329"/>
                    <a:pt x="192" y="326"/>
                  </a:cubicBezTo>
                  <a:cubicBezTo>
                    <a:pt x="192" y="323"/>
                    <a:pt x="190" y="320"/>
                    <a:pt x="187" y="320"/>
                  </a:cubicBezTo>
                  <a:cubicBezTo>
                    <a:pt x="46" y="320"/>
                    <a:pt x="46" y="320"/>
                    <a:pt x="46" y="32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65"/>
                    <a:pt x="217" y="65"/>
                    <a:pt x="217" y="65"/>
                  </a:cubicBezTo>
                  <a:cubicBezTo>
                    <a:pt x="217" y="68"/>
                    <a:pt x="220" y="70"/>
                    <a:pt x="223" y="70"/>
                  </a:cubicBezTo>
                  <a:cubicBezTo>
                    <a:pt x="277" y="70"/>
                    <a:pt x="277" y="70"/>
                    <a:pt x="277" y="70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6"/>
                    <a:pt x="279" y="158"/>
                    <a:pt x="282" y="158"/>
                  </a:cubicBezTo>
                  <a:cubicBezTo>
                    <a:pt x="285" y="158"/>
                    <a:pt x="288" y="156"/>
                    <a:pt x="288" y="153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4"/>
                  </a:cubicBezTo>
                  <a:cubicBezTo>
                    <a:pt x="288" y="64"/>
                    <a:pt x="288" y="64"/>
                    <a:pt x="287" y="63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7" y="62"/>
                    <a:pt x="287" y="61"/>
                    <a:pt x="286" y="6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6" y="1"/>
                    <a:pt x="226" y="1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0"/>
                    <a:pt x="224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0"/>
                    <a:pt x="35" y="2"/>
                    <a:pt x="35" y="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64"/>
                    <a:pt x="2" y="367"/>
                    <a:pt x="6" y="367"/>
                  </a:cubicBezTo>
                  <a:cubicBezTo>
                    <a:pt x="247" y="367"/>
                    <a:pt x="247" y="367"/>
                    <a:pt x="247" y="367"/>
                  </a:cubicBezTo>
                  <a:cubicBezTo>
                    <a:pt x="250" y="367"/>
                    <a:pt x="253" y="364"/>
                    <a:pt x="253" y="361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50" y="332"/>
                    <a:pt x="358" y="324"/>
                    <a:pt x="358" y="314"/>
                  </a:cubicBezTo>
                  <a:cubicBezTo>
                    <a:pt x="358" y="192"/>
                    <a:pt x="358" y="192"/>
                    <a:pt x="358" y="192"/>
                  </a:cubicBezTo>
                  <a:cubicBezTo>
                    <a:pt x="358" y="183"/>
                    <a:pt x="350" y="175"/>
                    <a:pt x="340" y="175"/>
                  </a:cubicBezTo>
                  <a:close/>
                  <a:moveTo>
                    <a:pt x="269" y="59"/>
                  </a:moveTo>
                  <a:cubicBezTo>
                    <a:pt x="228" y="59"/>
                    <a:pt x="228" y="59"/>
                    <a:pt x="228" y="59"/>
                  </a:cubicBezTo>
                  <a:cubicBezTo>
                    <a:pt x="228" y="19"/>
                    <a:pt x="228" y="19"/>
                    <a:pt x="228" y="19"/>
                  </a:cubicBezTo>
                  <a:lnTo>
                    <a:pt x="269" y="59"/>
                  </a:lnTo>
                  <a:close/>
                  <a:moveTo>
                    <a:pt x="89" y="207"/>
                  </a:moveTo>
                  <a:cubicBezTo>
                    <a:pt x="89" y="168"/>
                    <a:pt x="122" y="135"/>
                    <a:pt x="161" y="135"/>
                  </a:cubicBezTo>
                  <a:cubicBezTo>
                    <a:pt x="190" y="135"/>
                    <a:pt x="214" y="151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16" y="175"/>
                    <a:pt x="208" y="183"/>
                    <a:pt x="208" y="192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198" y="207"/>
                    <a:pt x="198" y="207"/>
                    <a:pt x="198" y="207"/>
                  </a:cubicBezTo>
                  <a:cubicBezTo>
                    <a:pt x="197" y="187"/>
                    <a:pt x="181" y="171"/>
                    <a:pt x="161" y="171"/>
                  </a:cubicBezTo>
                  <a:cubicBezTo>
                    <a:pt x="141" y="171"/>
                    <a:pt x="125" y="187"/>
                    <a:pt x="125" y="207"/>
                  </a:cubicBezTo>
                  <a:cubicBezTo>
                    <a:pt x="125" y="227"/>
                    <a:pt x="141" y="243"/>
                    <a:pt x="161" y="243"/>
                  </a:cubicBezTo>
                  <a:cubicBezTo>
                    <a:pt x="170" y="243"/>
                    <a:pt x="178" y="240"/>
                    <a:pt x="184" y="235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194" y="274"/>
                    <a:pt x="178" y="280"/>
                    <a:pt x="161" y="280"/>
                  </a:cubicBezTo>
                  <a:cubicBezTo>
                    <a:pt x="122" y="280"/>
                    <a:pt x="89" y="247"/>
                    <a:pt x="89" y="207"/>
                  </a:cubicBezTo>
                  <a:close/>
                  <a:moveTo>
                    <a:pt x="174" y="207"/>
                  </a:moveTo>
                  <a:cubicBezTo>
                    <a:pt x="172" y="207"/>
                    <a:pt x="170" y="208"/>
                    <a:pt x="169" y="210"/>
                  </a:cubicBezTo>
                  <a:cubicBezTo>
                    <a:pt x="168" y="212"/>
                    <a:pt x="168" y="214"/>
                    <a:pt x="169" y="216"/>
                  </a:cubicBezTo>
                  <a:cubicBezTo>
                    <a:pt x="177" y="226"/>
                    <a:pt x="177" y="226"/>
                    <a:pt x="177" y="226"/>
                  </a:cubicBezTo>
                  <a:cubicBezTo>
                    <a:pt x="173" y="230"/>
                    <a:pt x="168" y="232"/>
                    <a:pt x="161" y="232"/>
                  </a:cubicBezTo>
                  <a:cubicBezTo>
                    <a:pt x="148" y="232"/>
                    <a:pt x="137" y="221"/>
                    <a:pt x="137" y="207"/>
                  </a:cubicBezTo>
                  <a:cubicBezTo>
                    <a:pt x="137" y="193"/>
                    <a:pt x="148" y="182"/>
                    <a:pt x="161" y="182"/>
                  </a:cubicBezTo>
                  <a:cubicBezTo>
                    <a:pt x="175" y="182"/>
                    <a:pt x="186" y="193"/>
                    <a:pt x="186" y="207"/>
                  </a:cubicBezTo>
                  <a:lnTo>
                    <a:pt x="174" y="207"/>
                  </a:lnTo>
                  <a:close/>
                  <a:moveTo>
                    <a:pt x="347" y="314"/>
                  </a:moveTo>
                  <a:cubicBezTo>
                    <a:pt x="347" y="318"/>
                    <a:pt x="344" y="320"/>
                    <a:pt x="340" y="320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22" y="320"/>
                    <a:pt x="219" y="318"/>
                    <a:pt x="219" y="314"/>
                  </a:cubicBezTo>
                  <a:cubicBezTo>
                    <a:pt x="219" y="264"/>
                    <a:pt x="219" y="264"/>
                    <a:pt x="219" y="264"/>
                  </a:cubicBezTo>
                  <a:cubicBezTo>
                    <a:pt x="219" y="263"/>
                    <a:pt x="219" y="262"/>
                    <a:pt x="218" y="261"/>
                  </a:cubicBezTo>
                  <a:cubicBezTo>
                    <a:pt x="185" y="218"/>
                    <a:pt x="185" y="218"/>
                    <a:pt x="185" y="218"/>
                  </a:cubicBezTo>
                  <a:cubicBezTo>
                    <a:pt x="213" y="218"/>
                    <a:pt x="213" y="218"/>
                    <a:pt x="213" y="218"/>
                  </a:cubicBezTo>
                  <a:cubicBezTo>
                    <a:pt x="217" y="218"/>
                    <a:pt x="219" y="216"/>
                    <a:pt x="219" y="212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89"/>
                    <a:pt x="222" y="186"/>
                    <a:pt x="225" y="186"/>
                  </a:cubicBezTo>
                  <a:cubicBezTo>
                    <a:pt x="340" y="186"/>
                    <a:pt x="340" y="186"/>
                    <a:pt x="340" y="186"/>
                  </a:cubicBezTo>
                  <a:cubicBezTo>
                    <a:pt x="344" y="186"/>
                    <a:pt x="347" y="189"/>
                    <a:pt x="347" y="192"/>
                  </a:cubicBezTo>
                  <a:lnTo>
                    <a:pt x="347" y="3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756275" y="-257175"/>
              <a:ext cx="315913" cy="41275"/>
            </a:xfrm>
            <a:custGeom>
              <a:avLst/>
              <a:gdLst/>
              <a:ahLst/>
              <a:cxnLst/>
              <a:rect l="l" t="t" r="r" b="b"/>
              <a:pathLst>
                <a:path w="84" h="11" extrusionOk="0">
                  <a:moveTo>
                    <a:pt x="7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1" y="11"/>
                    <a:pt x="84" y="9"/>
                    <a:pt x="84" y="6"/>
                  </a:cubicBezTo>
                  <a:cubicBezTo>
                    <a:pt x="84" y="3"/>
                    <a:pt x="81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756275" y="-117475"/>
              <a:ext cx="315913" cy="41275"/>
            </a:xfrm>
            <a:custGeom>
              <a:avLst/>
              <a:gdLst/>
              <a:ahLst/>
              <a:cxnLst/>
              <a:rect l="l" t="t" r="r" b="b"/>
              <a:pathLst>
                <a:path w="84" h="11" extrusionOk="0">
                  <a:moveTo>
                    <a:pt x="7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1" y="11"/>
                    <a:pt x="84" y="8"/>
                    <a:pt x="84" y="5"/>
                  </a:cubicBezTo>
                  <a:cubicBezTo>
                    <a:pt x="84" y="2"/>
                    <a:pt x="81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756275" y="19050"/>
              <a:ext cx="211138" cy="41275"/>
            </a:xfrm>
            <a:custGeom>
              <a:avLst/>
              <a:gdLst/>
              <a:ahLst/>
              <a:cxnLst/>
              <a:rect l="l" t="t" r="r" b="b"/>
              <a:pathLst>
                <a:path w="56" h="11" extrusionOk="0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3" y="11"/>
                    <a:pt x="56" y="8"/>
                    <a:pt x="56" y="5"/>
                  </a:cubicBezTo>
                  <a:cubicBezTo>
                    <a:pt x="56" y="2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4"/>
          <p:cNvGrpSpPr/>
          <p:nvPr/>
        </p:nvGrpSpPr>
        <p:grpSpPr>
          <a:xfrm>
            <a:off x="6655821" y="4295215"/>
            <a:ext cx="567991" cy="556540"/>
            <a:chOff x="6792913" y="-1020763"/>
            <a:chExt cx="1574800" cy="1543051"/>
          </a:xfrm>
        </p:grpSpPr>
        <p:sp>
          <p:nvSpPr>
            <p:cNvPr id="206" name="Google Shape;206;p24"/>
            <p:cNvSpPr/>
            <p:nvPr/>
          </p:nvSpPr>
          <p:spPr>
            <a:xfrm>
              <a:off x="6792913" y="-650875"/>
              <a:ext cx="1431925" cy="1173163"/>
            </a:xfrm>
            <a:custGeom>
              <a:avLst/>
              <a:gdLst/>
              <a:ahLst/>
              <a:cxnLst/>
              <a:rect l="l" t="t" r="r" b="b"/>
              <a:pathLst>
                <a:path w="380" h="310" extrusionOk="0">
                  <a:moveTo>
                    <a:pt x="374" y="159"/>
                  </a:moveTo>
                  <a:cubicBezTo>
                    <a:pt x="370" y="159"/>
                    <a:pt x="367" y="162"/>
                    <a:pt x="367" y="165"/>
                  </a:cubicBezTo>
                  <a:cubicBezTo>
                    <a:pt x="367" y="251"/>
                    <a:pt x="367" y="251"/>
                    <a:pt x="367" y="251"/>
                  </a:cubicBezTo>
                  <a:cubicBezTo>
                    <a:pt x="367" y="276"/>
                    <a:pt x="346" y="297"/>
                    <a:pt x="321" y="297"/>
                  </a:cubicBezTo>
                  <a:cubicBezTo>
                    <a:pt x="59" y="297"/>
                    <a:pt x="59" y="297"/>
                    <a:pt x="59" y="297"/>
                  </a:cubicBezTo>
                  <a:cubicBezTo>
                    <a:pt x="34" y="297"/>
                    <a:pt x="13" y="276"/>
                    <a:pt x="13" y="25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83"/>
                    <a:pt x="27" y="310"/>
                    <a:pt x="59" y="310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54" y="310"/>
                    <a:pt x="380" y="283"/>
                    <a:pt x="380" y="251"/>
                  </a:cubicBezTo>
                  <a:cubicBezTo>
                    <a:pt x="380" y="165"/>
                    <a:pt x="380" y="165"/>
                    <a:pt x="380" y="165"/>
                  </a:cubicBezTo>
                  <a:cubicBezTo>
                    <a:pt x="380" y="162"/>
                    <a:pt x="377" y="159"/>
                    <a:pt x="374" y="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7312025" y="-1020763"/>
              <a:ext cx="1055688" cy="1371600"/>
            </a:xfrm>
            <a:custGeom>
              <a:avLst/>
              <a:gdLst/>
              <a:ahLst/>
              <a:cxnLst/>
              <a:rect l="l" t="t" r="r" b="b"/>
              <a:pathLst>
                <a:path w="280" h="363" extrusionOk="0">
                  <a:moveTo>
                    <a:pt x="280" y="141"/>
                  </a:moveTo>
                  <a:cubicBezTo>
                    <a:pt x="280" y="130"/>
                    <a:pt x="276" y="120"/>
                    <a:pt x="269" y="113"/>
                  </a:cubicBezTo>
                  <a:cubicBezTo>
                    <a:pt x="273" y="106"/>
                    <a:pt x="275" y="98"/>
                    <a:pt x="275" y="90"/>
                  </a:cubicBezTo>
                  <a:cubicBezTo>
                    <a:pt x="275" y="74"/>
                    <a:pt x="266" y="59"/>
                    <a:pt x="251" y="53"/>
                  </a:cubicBezTo>
                  <a:cubicBezTo>
                    <a:pt x="252" y="49"/>
                    <a:pt x="253" y="45"/>
                    <a:pt x="253" y="41"/>
                  </a:cubicBezTo>
                  <a:cubicBezTo>
                    <a:pt x="253" y="20"/>
                    <a:pt x="237" y="3"/>
                    <a:pt x="217" y="1"/>
                  </a:cubicBezTo>
                  <a:cubicBezTo>
                    <a:pt x="216" y="1"/>
                    <a:pt x="215" y="0"/>
                    <a:pt x="2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4"/>
                    <a:pt x="13" y="200"/>
                    <a:pt x="29" y="220"/>
                  </a:cubicBezTo>
                  <a:cubicBezTo>
                    <a:pt x="46" y="241"/>
                    <a:pt x="64" y="264"/>
                    <a:pt x="72" y="288"/>
                  </a:cubicBezTo>
                  <a:cubicBezTo>
                    <a:pt x="76" y="300"/>
                    <a:pt x="70" y="338"/>
                    <a:pt x="67" y="352"/>
                  </a:cubicBezTo>
                  <a:cubicBezTo>
                    <a:pt x="67" y="354"/>
                    <a:pt x="68" y="357"/>
                    <a:pt x="70" y="358"/>
                  </a:cubicBezTo>
                  <a:cubicBezTo>
                    <a:pt x="71" y="359"/>
                    <a:pt x="79" y="363"/>
                    <a:pt x="98" y="363"/>
                  </a:cubicBezTo>
                  <a:cubicBezTo>
                    <a:pt x="99" y="363"/>
                    <a:pt x="101" y="363"/>
                    <a:pt x="103" y="363"/>
                  </a:cubicBezTo>
                  <a:cubicBezTo>
                    <a:pt x="128" y="362"/>
                    <a:pt x="148" y="333"/>
                    <a:pt x="152" y="292"/>
                  </a:cubicBezTo>
                  <a:cubicBezTo>
                    <a:pt x="154" y="268"/>
                    <a:pt x="151" y="247"/>
                    <a:pt x="148" y="235"/>
                  </a:cubicBezTo>
                  <a:cubicBezTo>
                    <a:pt x="244" y="235"/>
                    <a:pt x="244" y="235"/>
                    <a:pt x="244" y="235"/>
                  </a:cubicBezTo>
                  <a:cubicBezTo>
                    <a:pt x="262" y="235"/>
                    <a:pt x="277" y="218"/>
                    <a:pt x="277" y="198"/>
                  </a:cubicBezTo>
                  <a:cubicBezTo>
                    <a:pt x="277" y="185"/>
                    <a:pt x="273" y="175"/>
                    <a:pt x="267" y="169"/>
                  </a:cubicBezTo>
                  <a:cubicBezTo>
                    <a:pt x="274" y="163"/>
                    <a:pt x="280" y="153"/>
                    <a:pt x="280" y="141"/>
                  </a:cubicBezTo>
                  <a:close/>
                  <a:moveTo>
                    <a:pt x="252" y="174"/>
                  </a:moveTo>
                  <a:cubicBezTo>
                    <a:pt x="255" y="174"/>
                    <a:pt x="265" y="181"/>
                    <a:pt x="265" y="198"/>
                  </a:cubicBezTo>
                  <a:cubicBezTo>
                    <a:pt x="265" y="212"/>
                    <a:pt x="254" y="222"/>
                    <a:pt x="244" y="222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38" y="222"/>
                    <a:pt x="136" y="223"/>
                    <a:pt x="135" y="225"/>
                  </a:cubicBezTo>
                  <a:cubicBezTo>
                    <a:pt x="134" y="226"/>
                    <a:pt x="133" y="228"/>
                    <a:pt x="134" y="230"/>
                  </a:cubicBezTo>
                  <a:cubicBezTo>
                    <a:pt x="136" y="239"/>
                    <a:pt x="142" y="263"/>
                    <a:pt x="139" y="291"/>
                  </a:cubicBezTo>
                  <a:cubicBezTo>
                    <a:pt x="136" y="325"/>
                    <a:pt x="121" y="350"/>
                    <a:pt x="103" y="351"/>
                  </a:cubicBezTo>
                  <a:cubicBezTo>
                    <a:pt x="92" y="351"/>
                    <a:pt x="85" y="350"/>
                    <a:pt x="81" y="349"/>
                  </a:cubicBezTo>
                  <a:cubicBezTo>
                    <a:pt x="83" y="335"/>
                    <a:pt x="89" y="299"/>
                    <a:pt x="84" y="284"/>
                  </a:cubicBezTo>
                  <a:cubicBezTo>
                    <a:pt x="76" y="257"/>
                    <a:pt x="56" y="233"/>
                    <a:pt x="39" y="212"/>
                  </a:cubicBezTo>
                  <a:cubicBezTo>
                    <a:pt x="25" y="195"/>
                    <a:pt x="12" y="179"/>
                    <a:pt x="12" y="17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7"/>
                    <a:pt x="16" y="13"/>
                    <a:pt x="21" y="13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4" y="13"/>
                    <a:pt x="215" y="13"/>
                    <a:pt x="215" y="13"/>
                  </a:cubicBezTo>
                  <a:cubicBezTo>
                    <a:pt x="230" y="15"/>
                    <a:pt x="240" y="27"/>
                    <a:pt x="240" y="41"/>
                  </a:cubicBezTo>
                  <a:cubicBezTo>
                    <a:pt x="240" y="45"/>
                    <a:pt x="239" y="50"/>
                    <a:pt x="237" y="54"/>
                  </a:cubicBezTo>
                  <a:cubicBezTo>
                    <a:pt x="236" y="56"/>
                    <a:pt x="236" y="58"/>
                    <a:pt x="237" y="60"/>
                  </a:cubicBezTo>
                  <a:cubicBezTo>
                    <a:pt x="237" y="61"/>
                    <a:pt x="239" y="63"/>
                    <a:pt x="241" y="63"/>
                  </a:cubicBezTo>
                  <a:cubicBezTo>
                    <a:pt x="254" y="66"/>
                    <a:pt x="263" y="77"/>
                    <a:pt x="263" y="90"/>
                  </a:cubicBezTo>
                  <a:cubicBezTo>
                    <a:pt x="263" y="97"/>
                    <a:pt x="260" y="104"/>
                    <a:pt x="255" y="109"/>
                  </a:cubicBezTo>
                  <a:cubicBezTo>
                    <a:pt x="254" y="110"/>
                    <a:pt x="254" y="112"/>
                    <a:pt x="254" y="114"/>
                  </a:cubicBezTo>
                  <a:cubicBezTo>
                    <a:pt x="254" y="116"/>
                    <a:pt x="255" y="117"/>
                    <a:pt x="256" y="118"/>
                  </a:cubicBezTo>
                  <a:cubicBezTo>
                    <a:pt x="263" y="124"/>
                    <a:pt x="267" y="132"/>
                    <a:pt x="267" y="141"/>
                  </a:cubicBezTo>
                  <a:cubicBezTo>
                    <a:pt x="267" y="155"/>
                    <a:pt x="258" y="161"/>
                    <a:pt x="252" y="161"/>
                  </a:cubicBezTo>
                  <a:cubicBezTo>
                    <a:pt x="249" y="161"/>
                    <a:pt x="246" y="164"/>
                    <a:pt x="246" y="167"/>
                  </a:cubicBezTo>
                  <a:cubicBezTo>
                    <a:pt x="246" y="171"/>
                    <a:pt x="248" y="174"/>
                    <a:pt x="25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6938963" y="-1020763"/>
              <a:ext cx="279400" cy="695325"/>
            </a:xfrm>
            <a:custGeom>
              <a:avLst/>
              <a:gdLst/>
              <a:ahLst/>
              <a:cxnLst/>
              <a:rect l="l" t="t" r="r" b="b"/>
              <a:pathLst>
                <a:path w="74" h="184" extrusionOk="0">
                  <a:moveTo>
                    <a:pt x="19" y="184"/>
                  </a:moveTo>
                  <a:cubicBezTo>
                    <a:pt x="54" y="184"/>
                    <a:pt x="54" y="184"/>
                    <a:pt x="54" y="184"/>
                  </a:cubicBezTo>
                  <a:cubicBezTo>
                    <a:pt x="65" y="184"/>
                    <a:pt x="74" y="175"/>
                    <a:pt x="74" y="164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9"/>
                    <a:pt x="65" y="0"/>
                    <a:pt x="5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5"/>
                    <a:pt x="8" y="184"/>
                    <a:pt x="19" y="184"/>
                  </a:cubicBezTo>
                  <a:close/>
                  <a:moveTo>
                    <a:pt x="12" y="20"/>
                  </a:moveTo>
                  <a:cubicBezTo>
                    <a:pt x="12" y="16"/>
                    <a:pt x="15" y="13"/>
                    <a:pt x="19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8" y="13"/>
                    <a:pt x="61" y="16"/>
                    <a:pt x="61" y="20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8"/>
                    <a:pt x="58" y="171"/>
                    <a:pt x="54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5" y="171"/>
                    <a:pt x="12" y="168"/>
                    <a:pt x="12" y="164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7048500" y="-911225"/>
              <a:ext cx="57150" cy="55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7580313" y="-806450"/>
              <a:ext cx="452438" cy="454025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4" y="120"/>
                    <a:pt x="120" y="93"/>
                    <a:pt x="120" y="60"/>
                  </a:cubicBezTo>
                  <a:cubicBezTo>
                    <a:pt x="120" y="27"/>
                    <a:pt x="94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0"/>
                  </a:cubicBezTo>
                  <a:cubicBezTo>
                    <a:pt x="13" y="34"/>
                    <a:pt x="34" y="13"/>
                    <a:pt x="60" y="13"/>
                  </a:cubicBezTo>
                  <a:cubicBezTo>
                    <a:pt x="86" y="13"/>
                    <a:pt x="108" y="34"/>
                    <a:pt x="108" y="60"/>
                  </a:cubicBezTo>
                  <a:cubicBezTo>
                    <a:pt x="108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7708900" y="-677863"/>
              <a:ext cx="195263" cy="1936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50" y="3"/>
                  </a:moveTo>
                  <a:cubicBezTo>
                    <a:pt x="47" y="0"/>
                    <a:pt x="43" y="0"/>
                    <a:pt x="41" y="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3" y="3"/>
                  </a:cubicBezTo>
                  <a:cubicBezTo>
                    <a:pt x="0" y="5"/>
                    <a:pt x="0" y="9"/>
                    <a:pt x="3" y="11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43"/>
                    <a:pt x="0" y="47"/>
                    <a:pt x="3" y="50"/>
                  </a:cubicBezTo>
                  <a:cubicBezTo>
                    <a:pt x="4" y="51"/>
                    <a:pt x="6" y="51"/>
                    <a:pt x="7" y="51"/>
                  </a:cubicBezTo>
                  <a:cubicBezTo>
                    <a:pt x="9" y="51"/>
                    <a:pt x="11" y="51"/>
                    <a:pt x="12" y="5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1"/>
                    <a:pt x="44" y="51"/>
                    <a:pt x="45" y="51"/>
                  </a:cubicBezTo>
                  <a:cubicBezTo>
                    <a:pt x="47" y="51"/>
                    <a:pt x="49" y="51"/>
                    <a:pt x="50" y="50"/>
                  </a:cubicBezTo>
                  <a:cubicBezTo>
                    <a:pt x="52" y="47"/>
                    <a:pt x="52" y="43"/>
                    <a:pt x="50" y="41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9"/>
                    <a:pt x="52" y="5"/>
                    <a:pt x="5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4"/>
          <p:cNvGrpSpPr/>
          <p:nvPr/>
        </p:nvGrpSpPr>
        <p:grpSpPr>
          <a:xfrm>
            <a:off x="6677135" y="5119144"/>
            <a:ext cx="546678" cy="549160"/>
            <a:chOff x="8910638" y="-727075"/>
            <a:chExt cx="1747838" cy="1755775"/>
          </a:xfrm>
        </p:grpSpPr>
        <p:sp>
          <p:nvSpPr>
            <p:cNvPr id="213" name="Google Shape;213;p24"/>
            <p:cNvSpPr/>
            <p:nvPr/>
          </p:nvSpPr>
          <p:spPr>
            <a:xfrm>
              <a:off x="10414000" y="779462"/>
              <a:ext cx="244475" cy="24923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57" y="0"/>
                  </a:moveTo>
                  <a:cubicBezTo>
                    <a:pt x="54" y="0"/>
                    <a:pt x="50" y="4"/>
                    <a:pt x="50" y="8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3" y="52"/>
                    <a:pt x="0" y="55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61" y="66"/>
                    <a:pt x="65" y="63"/>
                    <a:pt x="65" y="59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4"/>
                    <a:pt x="61" y="0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8910638" y="896937"/>
              <a:ext cx="1081088" cy="131763"/>
            </a:xfrm>
            <a:custGeom>
              <a:avLst/>
              <a:gdLst/>
              <a:ahLst/>
              <a:cxnLst/>
              <a:rect l="l" t="t" r="r" b="b"/>
              <a:pathLst>
                <a:path w="287" h="35" extrusionOk="0">
                  <a:moveTo>
                    <a:pt x="280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3" y="35"/>
                    <a:pt x="7" y="35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84" y="35"/>
                    <a:pt x="287" y="32"/>
                    <a:pt x="287" y="28"/>
                  </a:cubicBezTo>
                  <a:cubicBezTo>
                    <a:pt x="287" y="24"/>
                    <a:pt x="284" y="21"/>
                    <a:pt x="28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910638" y="-727075"/>
              <a:ext cx="1747838" cy="1195388"/>
            </a:xfrm>
            <a:custGeom>
              <a:avLst/>
              <a:gdLst/>
              <a:ahLst/>
              <a:cxnLst/>
              <a:rect l="l" t="t" r="r" b="b"/>
              <a:pathLst>
                <a:path w="464" h="316" extrusionOk="0">
                  <a:moveTo>
                    <a:pt x="45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3"/>
                    <a:pt x="3" y="316"/>
                    <a:pt x="7" y="316"/>
                  </a:cubicBezTo>
                  <a:cubicBezTo>
                    <a:pt x="11" y="316"/>
                    <a:pt x="14" y="313"/>
                    <a:pt x="14" y="30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138"/>
                    <a:pt x="449" y="138"/>
                    <a:pt x="449" y="138"/>
                  </a:cubicBezTo>
                  <a:cubicBezTo>
                    <a:pt x="449" y="142"/>
                    <a:pt x="453" y="145"/>
                    <a:pt x="456" y="145"/>
                  </a:cubicBezTo>
                  <a:cubicBezTo>
                    <a:pt x="460" y="145"/>
                    <a:pt x="464" y="142"/>
                    <a:pt x="464" y="138"/>
                  </a:cubicBezTo>
                  <a:cubicBezTo>
                    <a:pt x="464" y="77"/>
                    <a:pt x="464" y="77"/>
                    <a:pt x="464" y="77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64" y="3"/>
                    <a:pt x="460" y="0"/>
                    <a:pt x="456" y="0"/>
                  </a:cubicBezTo>
                  <a:close/>
                  <a:moveTo>
                    <a:pt x="14" y="7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449" y="14"/>
                    <a:pt x="449" y="14"/>
                    <a:pt x="449" y="14"/>
                  </a:cubicBezTo>
                  <a:cubicBezTo>
                    <a:pt x="449" y="70"/>
                    <a:pt x="449" y="70"/>
                    <a:pt x="449" y="70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10466388" y="-593725"/>
              <a:ext cx="52388" cy="52388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2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0" y="11"/>
                    <a:pt x="2" y="12"/>
                  </a:cubicBezTo>
                  <a:cubicBezTo>
                    <a:pt x="3" y="14"/>
                    <a:pt x="5" y="14"/>
                    <a:pt x="7" y="14"/>
                  </a:cubicBezTo>
                  <a:cubicBezTo>
                    <a:pt x="8" y="14"/>
                    <a:pt x="10" y="14"/>
                    <a:pt x="12" y="12"/>
                  </a:cubicBezTo>
                  <a:cubicBezTo>
                    <a:pt x="13" y="11"/>
                    <a:pt x="14" y="9"/>
                    <a:pt x="14" y="7"/>
                  </a:cubicBezTo>
                  <a:cubicBezTo>
                    <a:pt x="14" y="5"/>
                    <a:pt x="13" y="3"/>
                    <a:pt x="12" y="2"/>
                  </a:cubicBezTo>
                  <a:cubicBezTo>
                    <a:pt x="9" y="0"/>
                    <a:pt x="4" y="0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10318750" y="-593725"/>
              <a:ext cx="53975" cy="52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10172700" y="-593725"/>
              <a:ext cx="52388" cy="52388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2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4"/>
                    <a:pt x="5" y="14"/>
                    <a:pt x="7" y="14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1"/>
                    <a:pt x="14" y="9"/>
                    <a:pt x="14" y="7"/>
                  </a:cubicBezTo>
                  <a:cubicBezTo>
                    <a:pt x="14" y="5"/>
                    <a:pt x="14" y="3"/>
                    <a:pt x="12" y="2"/>
                  </a:cubicBezTo>
                  <a:cubicBezTo>
                    <a:pt x="10" y="0"/>
                    <a:pt x="5" y="0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8910638" y="-207963"/>
              <a:ext cx="1747838" cy="1236663"/>
            </a:xfrm>
            <a:custGeom>
              <a:avLst/>
              <a:gdLst/>
              <a:ahLst/>
              <a:cxnLst/>
              <a:rect l="l" t="t" r="r" b="b"/>
              <a:pathLst>
                <a:path w="464" h="327" extrusionOk="0">
                  <a:moveTo>
                    <a:pt x="460" y="38"/>
                  </a:moveTo>
                  <a:cubicBezTo>
                    <a:pt x="458" y="36"/>
                    <a:pt x="456" y="36"/>
                    <a:pt x="454" y="37"/>
                  </a:cubicBezTo>
                  <a:cubicBezTo>
                    <a:pt x="453" y="37"/>
                    <a:pt x="405" y="59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0"/>
                    <a:pt x="345" y="0"/>
                    <a:pt x="343" y="0"/>
                  </a:cubicBezTo>
                  <a:cubicBezTo>
                    <a:pt x="341" y="0"/>
                    <a:pt x="339" y="0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281" y="58"/>
                    <a:pt x="234" y="38"/>
                    <a:pt x="232" y="37"/>
                  </a:cubicBezTo>
                  <a:cubicBezTo>
                    <a:pt x="230" y="36"/>
                    <a:pt x="227" y="36"/>
                    <a:pt x="225" y="38"/>
                  </a:cubicBezTo>
                  <a:cubicBezTo>
                    <a:pt x="223" y="39"/>
                    <a:pt x="222" y="41"/>
                    <a:pt x="222" y="43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22" y="152"/>
                    <a:pt x="226" y="176"/>
                    <a:pt x="232" y="197"/>
                  </a:cubicBezTo>
                  <a:cubicBezTo>
                    <a:pt x="38" y="197"/>
                    <a:pt x="38" y="197"/>
                    <a:pt x="38" y="197"/>
                  </a:cubicBezTo>
                  <a:cubicBezTo>
                    <a:pt x="17" y="197"/>
                    <a:pt x="0" y="214"/>
                    <a:pt x="0" y="236"/>
                  </a:cubicBezTo>
                  <a:cubicBezTo>
                    <a:pt x="0" y="257"/>
                    <a:pt x="17" y="274"/>
                    <a:pt x="38" y="274"/>
                  </a:cubicBezTo>
                  <a:cubicBezTo>
                    <a:pt x="273" y="274"/>
                    <a:pt x="273" y="274"/>
                    <a:pt x="273" y="274"/>
                  </a:cubicBezTo>
                  <a:cubicBezTo>
                    <a:pt x="304" y="311"/>
                    <a:pt x="338" y="326"/>
                    <a:pt x="340" y="326"/>
                  </a:cubicBezTo>
                  <a:cubicBezTo>
                    <a:pt x="340" y="326"/>
                    <a:pt x="340" y="326"/>
                    <a:pt x="340" y="326"/>
                  </a:cubicBezTo>
                  <a:cubicBezTo>
                    <a:pt x="340" y="327"/>
                    <a:pt x="340" y="327"/>
                    <a:pt x="340" y="327"/>
                  </a:cubicBezTo>
                  <a:cubicBezTo>
                    <a:pt x="341" y="327"/>
                    <a:pt x="342" y="327"/>
                    <a:pt x="343" y="327"/>
                  </a:cubicBezTo>
                  <a:cubicBezTo>
                    <a:pt x="344" y="327"/>
                    <a:pt x="344" y="327"/>
                    <a:pt x="345" y="327"/>
                  </a:cubicBezTo>
                  <a:cubicBezTo>
                    <a:pt x="346" y="326"/>
                    <a:pt x="346" y="326"/>
                    <a:pt x="346" y="326"/>
                  </a:cubicBezTo>
                  <a:cubicBezTo>
                    <a:pt x="346" y="326"/>
                    <a:pt x="346" y="326"/>
                    <a:pt x="346" y="326"/>
                  </a:cubicBezTo>
                  <a:cubicBezTo>
                    <a:pt x="350" y="325"/>
                    <a:pt x="464" y="276"/>
                    <a:pt x="464" y="124"/>
                  </a:cubicBezTo>
                  <a:cubicBezTo>
                    <a:pt x="464" y="43"/>
                    <a:pt x="464" y="43"/>
                    <a:pt x="464" y="43"/>
                  </a:cubicBezTo>
                  <a:cubicBezTo>
                    <a:pt x="464" y="41"/>
                    <a:pt x="462" y="39"/>
                    <a:pt x="460" y="38"/>
                  </a:cubicBezTo>
                  <a:close/>
                  <a:moveTo>
                    <a:pt x="38" y="260"/>
                  </a:moveTo>
                  <a:cubicBezTo>
                    <a:pt x="25" y="260"/>
                    <a:pt x="14" y="249"/>
                    <a:pt x="14" y="236"/>
                  </a:cubicBezTo>
                  <a:cubicBezTo>
                    <a:pt x="14" y="222"/>
                    <a:pt x="25" y="211"/>
                    <a:pt x="38" y="211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3" y="230"/>
                    <a:pt x="252" y="246"/>
                    <a:pt x="262" y="260"/>
                  </a:cubicBezTo>
                  <a:lnTo>
                    <a:pt x="38" y="260"/>
                  </a:lnTo>
                  <a:close/>
                  <a:moveTo>
                    <a:pt x="236" y="124"/>
                  </a:moveTo>
                  <a:cubicBezTo>
                    <a:pt x="236" y="53"/>
                    <a:pt x="236" y="53"/>
                    <a:pt x="236" y="53"/>
                  </a:cubicBezTo>
                  <a:cubicBezTo>
                    <a:pt x="254" y="57"/>
                    <a:pt x="292" y="60"/>
                    <a:pt x="336" y="23"/>
                  </a:cubicBezTo>
                  <a:cubicBezTo>
                    <a:pt x="336" y="309"/>
                    <a:pt x="336" y="309"/>
                    <a:pt x="336" y="309"/>
                  </a:cubicBezTo>
                  <a:cubicBezTo>
                    <a:pt x="309" y="295"/>
                    <a:pt x="236" y="245"/>
                    <a:pt x="236" y="124"/>
                  </a:cubicBezTo>
                  <a:close/>
                  <a:moveTo>
                    <a:pt x="449" y="124"/>
                  </a:moveTo>
                  <a:cubicBezTo>
                    <a:pt x="449" y="245"/>
                    <a:pt x="377" y="295"/>
                    <a:pt x="350" y="309"/>
                  </a:cubicBezTo>
                  <a:cubicBezTo>
                    <a:pt x="350" y="23"/>
                    <a:pt x="350" y="23"/>
                    <a:pt x="350" y="23"/>
                  </a:cubicBezTo>
                  <a:cubicBezTo>
                    <a:pt x="394" y="60"/>
                    <a:pt x="432" y="57"/>
                    <a:pt x="449" y="53"/>
                  </a:cubicBezTo>
                  <a:lnTo>
                    <a:pt x="449" y="1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9034463" y="654050"/>
              <a:ext cx="52388" cy="57150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2" y="3"/>
                  </a:moveTo>
                  <a:cubicBezTo>
                    <a:pt x="0" y="4"/>
                    <a:pt x="0" y="6"/>
                    <a:pt x="0" y="8"/>
                  </a:cubicBezTo>
                  <a:cubicBezTo>
                    <a:pt x="0" y="9"/>
                    <a:pt x="0" y="11"/>
                    <a:pt x="2" y="13"/>
                  </a:cubicBezTo>
                  <a:cubicBezTo>
                    <a:pt x="3" y="14"/>
                    <a:pt x="5" y="15"/>
                    <a:pt x="7" y="15"/>
                  </a:cubicBezTo>
                  <a:cubicBezTo>
                    <a:pt x="8" y="15"/>
                    <a:pt x="10" y="14"/>
                    <a:pt x="12" y="13"/>
                  </a:cubicBezTo>
                  <a:cubicBezTo>
                    <a:pt x="13" y="11"/>
                    <a:pt x="14" y="9"/>
                    <a:pt x="14" y="8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9" y="0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9569450" y="654050"/>
              <a:ext cx="52388" cy="57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9434513" y="654050"/>
              <a:ext cx="52388" cy="57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9302750" y="654050"/>
              <a:ext cx="52388" cy="57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9166225" y="654050"/>
              <a:ext cx="52388" cy="57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9701213" y="654050"/>
              <a:ext cx="52388" cy="57150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2" y="3"/>
                  </a:moveTo>
                  <a:cubicBezTo>
                    <a:pt x="10" y="0"/>
                    <a:pt x="5" y="0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9"/>
                    <a:pt x="1" y="11"/>
                    <a:pt x="2" y="13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3" y="11"/>
                    <a:pt x="14" y="9"/>
                    <a:pt x="14" y="8"/>
                  </a:cubicBezTo>
                  <a:cubicBezTo>
                    <a:pt x="14" y="6"/>
                    <a:pt x="13" y="4"/>
                    <a:pt x="1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>
            <a:spLocks noGrp="1"/>
          </p:cNvSpPr>
          <p:nvPr>
            <p:ph type="title"/>
          </p:nvPr>
        </p:nvSpPr>
        <p:spPr>
          <a:xfrm>
            <a:off x="742600" y="573347"/>
            <a:ext cx="45136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fr" b="1" i="0" u="none" baseline="0" dirty="0">
                <a:solidFill>
                  <a:schemeClr val="lt1"/>
                </a:solidFill>
              </a:rPr>
              <a:t>Confidentialité dans la communication en ligne</a:t>
            </a:r>
            <a:endParaRPr dirty="0"/>
          </a:p>
        </p:txBody>
      </p:sp>
      <p:sp>
        <p:nvSpPr>
          <p:cNvPr id="231" name="Google Shape;231;p25"/>
          <p:cNvSpPr txBox="1">
            <a:spLocks noGrp="1"/>
          </p:cNvSpPr>
          <p:nvPr>
            <p:ph type="body" idx="1"/>
          </p:nvPr>
        </p:nvSpPr>
        <p:spPr>
          <a:xfrm>
            <a:off x="742600" y="3119175"/>
            <a:ext cx="4513500" cy="2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fr" b="0" i="0" u="none" baseline="0">
                <a:solidFill>
                  <a:schemeClr val="lt1"/>
                </a:solidFill>
              </a:rPr>
              <a:t>La plupart des outils en ligne qui permettent l'enregistrement vous afficheront également une notification. </a:t>
            </a:r>
            <a:br>
              <a:rPr lang="fr">
                <a:solidFill>
                  <a:schemeClr val="lt1"/>
                </a:solidFill>
              </a:rPr>
            </a:br>
            <a:r>
              <a:rPr lang="fr" b="1" i="0" u="none" baseline="0">
                <a:solidFill>
                  <a:schemeClr val="accent2"/>
                </a:solidFill>
              </a:rPr>
              <a:t>Recherchez le point rouge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fr" b="1" i="0" u="none" baseline="0">
                <a:solidFill>
                  <a:schemeClr val="accent2"/>
                </a:solidFill>
              </a:rPr>
              <a:t>Demandez si l'appel est enregistré – </a:t>
            </a:r>
            <a:r>
              <a:rPr lang="fr" b="0" i="0" u="none" baseline="0">
                <a:solidFill>
                  <a:schemeClr val="lt1"/>
                </a:solidFill>
              </a:rPr>
              <a:t>Mieux vaut demander que regretter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719153" y="830810"/>
            <a:ext cx="45136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fr" b="1" i="0" u="none" baseline="0" dirty="0">
                <a:solidFill>
                  <a:schemeClr val="lt1"/>
                </a:solidFill>
              </a:rPr>
              <a:t>Confidentialité avec les formulaires en ligne</a:t>
            </a:r>
            <a:endParaRPr dirty="0"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1"/>
          </p:nvPr>
        </p:nvSpPr>
        <p:spPr>
          <a:xfrm>
            <a:off x="621800" y="2696700"/>
            <a:ext cx="4326300" cy="30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fr" b="0" i="0" u="none" baseline="0">
                <a:solidFill>
                  <a:schemeClr val="lt1"/>
                </a:solidFill>
              </a:rPr>
              <a:t>Le Covid-19 est utilisé dans de nombreuses escroqueries en ligne visant à obtenir vos informations personnelles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fr" b="0" i="0" u="none" baseline="0">
                <a:solidFill>
                  <a:schemeClr val="lt1"/>
                </a:solidFill>
              </a:rPr>
              <a:t>Méfiez-vous de toute suggestion visant à « contrôler », « vérifier » ou « réclamer » votre argent, vos droits ou autre.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6564665" y="2206565"/>
            <a:ext cx="451362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</a:pPr>
            <a:r>
              <a:rPr lang="fr" sz="3200" b="0" i="0" u="none" baseline="0">
                <a:solidFill>
                  <a:schemeClr val="lt1"/>
                </a:solidFill>
              </a:rPr>
              <a:t>Rappel - </a:t>
            </a:r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1"/>
          </p:nvPr>
        </p:nvSpPr>
        <p:spPr>
          <a:xfrm>
            <a:off x="6564665" y="2933973"/>
            <a:ext cx="4513622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</a:pPr>
            <a:r>
              <a:rPr lang="fr" sz="4000" b="1" i="0" u="none" baseline="0">
                <a:solidFill>
                  <a:schemeClr val="lt1"/>
                </a:solidFill>
              </a:rPr>
              <a:t>LORSQUE VOUS ÊTES EN LIGNE, </a:t>
            </a:r>
            <a:r>
              <a:rPr lang="fr" sz="4000" b="1" i="0" u="none" baseline="0">
                <a:solidFill>
                  <a:schemeClr val="accent2"/>
                </a:solidFill>
              </a:rPr>
              <a:t>VOUS N'ÊTES JAMAIS SEUL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</a:pPr>
            <a:endParaRPr sz="4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l-PPT-General_EN">
  <a:themeElements>
    <a:clrScheme name="Cyberead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295"/>
      </a:accent1>
      <a:accent2>
        <a:srgbClr val="54B948"/>
      </a:accent2>
      <a:accent3>
        <a:srgbClr val="7F7F7F"/>
      </a:accent3>
      <a:accent4>
        <a:srgbClr val="E6B845"/>
      </a:accent4>
      <a:accent5>
        <a:srgbClr val="005295"/>
      </a:accent5>
      <a:accent6>
        <a:srgbClr val="54B948"/>
      </a:accent6>
      <a:hlink>
        <a:srgbClr val="005295"/>
      </a:hlink>
      <a:folHlink>
        <a:srgbClr val="54B9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yberead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295"/>
      </a:accent1>
      <a:accent2>
        <a:srgbClr val="54B948"/>
      </a:accent2>
      <a:accent3>
        <a:srgbClr val="7F7F7F"/>
      </a:accent3>
      <a:accent4>
        <a:srgbClr val="E6B845"/>
      </a:accent4>
      <a:accent5>
        <a:srgbClr val="005295"/>
      </a:accent5>
      <a:accent6>
        <a:srgbClr val="54B948"/>
      </a:accent6>
      <a:hlink>
        <a:srgbClr val="005295"/>
      </a:hlink>
      <a:folHlink>
        <a:srgbClr val="54B9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Quattrocento Sans</vt:lpstr>
      <vt:lpstr>Arial</vt:lpstr>
      <vt:lpstr>Internal-PPT-General_EN</vt:lpstr>
      <vt:lpstr>1_Office Theme</vt:lpstr>
      <vt:lpstr>VOTRE VIE PRIVÉE EN LIGNE</vt:lpstr>
      <vt:lpstr>Quelles sont les nouveautés ?</vt:lpstr>
      <vt:lpstr>Qu'est-ce que cela signifie pour moi ?</vt:lpstr>
      <vt:lpstr>Confidentialité dans la communication en ligne</vt:lpstr>
      <vt:lpstr>Confidentialité avec les formulaires en ligne</vt:lpstr>
      <vt:lpstr>Rappel 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VOTRE VIE PRIVÉE EN LIGNE</dc:title>
  <dc:creator>Omer Taran</dc:creator>
  <cp:lastModifiedBy>Yul Bahat</cp:lastModifiedBy>
  <cp:revision>7</cp:revision>
  <dcterms:created xsi:type="dcterms:W3CDTF">2020-04-01T11:49:11Z</dcterms:created>
  <dcterms:modified xsi:type="dcterms:W3CDTF">2020-04-21T19:39:40Z</dcterms:modified>
</cp:coreProperties>
</file>